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72" r:id="rId10"/>
    <p:sldId id="264" r:id="rId11"/>
    <p:sldId id="265" r:id="rId12"/>
    <p:sldId id="271" r:id="rId13"/>
    <p:sldId id="266" r:id="rId14"/>
    <p:sldId id="270" r:id="rId15"/>
    <p:sldId id="26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85"/>
  </p:normalViewPr>
  <p:slideViewPr>
    <p:cSldViewPr snapToGrid="0">
      <p:cViewPr varScale="1">
        <p:scale>
          <a:sx n="101" d="100"/>
          <a:sy n="101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3D293-AEB0-E54F-9C27-64F3E52AFCB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98ECF-3563-7D46-AE59-69634BB05E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31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698ECF-3563-7D46-AE59-69634BB05EF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1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024A-03F8-9CA8-3466-0636B2180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FAD1FD-03F5-28BF-D037-009154DB3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EC122A-47AC-C3B3-4FF1-EBBA413D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3413F4-0E89-BB2F-4A21-E1D1B81DC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3B9AE6-7B67-0236-EE86-89A1F0A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80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C0FB8-8B0B-AD17-56A4-F39E1FEA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77314A-558A-36F9-804B-37D190987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65072-2A70-79DA-9F43-A404BC77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645A7-9BF8-E926-4937-2532984F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16445-70CF-CEF0-02DA-AD18BF3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6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A1F05E-5C63-9BB5-98B0-B30C2EA79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5DE594-B9C0-3324-68EE-953F0722F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32E6A-C1D9-9BD0-AA60-BFF4BAFE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C24385-18A4-572F-625E-965DFA65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06C9E-EC52-9AFA-BB97-838161CB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4D331-BA1D-DAA2-75AB-0B77983A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064ADE-8B6C-36F1-19CB-A878080B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7F363D-3680-3E57-88FD-E26296159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776F6B-B458-74E9-26AB-4BED056D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4E253-C61C-9BE2-5FE6-8C4DDC0C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05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A8531-F46E-333C-409B-7DA947B1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AE96AB-180A-E459-E867-03F21C7E5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96860-FA8C-2F9E-7A0A-B3742BFF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AF3B4B-31CF-FA5C-07C4-31355F1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998F5E-145E-9EDF-FCF2-582A91E4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71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83D8-E091-D50B-4B6D-00F03271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5891DD-420D-5D17-6AF2-22290F7CA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F15185F-21F8-84E8-531C-D0DD0F40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3312E-AA42-9F39-33D8-3B97C2DE7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D87CA-71F9-6478-1DCC-EE33781E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42673E-AF19-F9B2-ADC7-1E9E41AD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97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ADBEC-CE94-398C-464B-919FFC92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64DCA7-F2B6-D947-A896-847DD27A1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A67E73-57B7-2005-AFAB-3C2805A9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90175-356E-AFA4-C5D4-9F96FF0D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A3D317-24D1-AE70-3993-C891E7E9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9235E7-55C0-8783-4955-796E561D5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6378F59-A14E-9C77-BB1B-75CBF94B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400C8B-83BE-3266-DF9E-74BA8694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8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59686-0477-E6C3-4098-D5B2171E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575300-5D6A-332D-E777-9FACE65D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BAD765-BEBA-9852-165E-3F6DDFC5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B3D60E-2F40-92A7-1360-36BEDEF4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9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46733-DDED-BF4D-88D9-9813DD19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DF0855-FC3B-F9E5-5DC4-8ACB8BB7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895C-2C08-40D3-1B6D-E4D63A7A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0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563E2-74F1-7279-3BF8-DD26D76D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71EBCB-B67C-E59E-E2BB-92EE4435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A7EA68-D488-9228-CFA6-5738B6F41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8FED7B-FEFC-5B05-BF18-9E314DF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7A5DB2-3D85-79B6-C576-7A176EF9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843EA3-7163-B595-CAB2-7085C6A3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99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56C60-03DF-BEED-2966-5436353C2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986045-6E61-E839-E153-5D4ECE123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0C2BCD-E6BA-8800-7574-81D469A2B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53A9D4-A222-B88D-C12F-7E7AF1A1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0AD88E-7AA8-5D33-D00E-6A213C13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75F37E-0098-7F57-33B8-F1038FF8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5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016EEF-8089-5FE5-B2A7-A45DE4E3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91EABA-5212-4EF6-4867-7149DE018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E20AB5-9076-65CE-EACB-E63AD4C51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D72EE-B72E-FF47-ABDD-96907361056D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C34E19-CFDF-2EA5-C0B4-7CA6DEAE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CD3B2-8BA4-AC8F-18D6-1E0966114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A4D1B-FD12-144A-A069-F905392063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9731CA-0088-CC11-23E2-6361B843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95" y="0"/>
            <a:ext cx="99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67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7ECFAE-3F28-F5C1-CDBE-B569AC213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3" b="1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66CBAFE-909B-D42F-ABBC-2C32BFFE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97" y="0"/>
            <a:ext cx="9972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E0241B-0F90-CE3C-E8B6-0BE5D3A5A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72" y="1"/>
            <a:ext cx="9952828" cy="68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4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A60537-B6FF-68C3-9590-5DBB3607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1" y="44052"/>
            <a:ext cx="9915239" cy="681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66514D5-C2CD-C5A3-42B7-E2D68902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33" y="-93947"/>
            <a:ext cx="10447867" cy="72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F9A201-0385-D74A-C7BE-3FB5E40FA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3" b="133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F151B9-CE36-E47B-6C14-08732EF9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-9991"/>
            <a:ext cx="9906000" cy="69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4CFD7B-C43A-9258-4752-EE494A5D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3" y="40910"/>
            <a:ext cx="9778415" cy="68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C5F966-6543-D4F9-E96E-352B72C85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7" b="10083"/>
          <a:stretch/>
        </p:blipFill>
        <p:spPr>
          <a:xfrm>
            <a:off x="188986" y="106920"/>
            <a:ext cx="11814028" cy="664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951C92-EAF7-21C8-0C02-60387AA5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20454"/>
            <a:ext cx="9918737" cy="68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0761C6-3E78-4E24-585E-806A8953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08" y="26041"/>
            <a:ext cx="9815398" cy="68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0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FAD288-7088-C149-BE3C-98E4B33EE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8" b="135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5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8AF933-4D9F-2684-F2CD-77BA0F38E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1" b="13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95BFA-3AD6-7EE4-69DE-D60B7704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Ausblick Klasse 12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853788-649D-CB9A-0DEE-9B01F5C2A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85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2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Ausblick Klasse 12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Holger Steinemann</dc:creator>
  <cp:lastModifiedBy>Michael Platschek</cp:lastModifiedBy>
  <cp:revision>5</cp:revision>
  <cp:lastPrinted>2024-01-28T11:08:07Z</cp:lastPrinted>
  <dcterms:created xsi:type="dcterms:W3CDTF">2023-01-26T21:28:20Z</dcterms:created>
  <dcterms:modified xsi:type="dcterms:W3CDTF">2024-01-31T14:31:05Z</dcterms:modified>
</cp:coreProperties>
</file>